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2794238" cy="3026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8" d="100"/>
          <a:sy n="38" d="100"/>
        </p:scale>
        <p:origin x="-17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"/>
            <a:ext cx="4096512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800" b="1"/>
            </a:pPr>
            <a:r>
              <a:t>Title of the Poster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097280"/>
            <a:ext cx="4096512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Author One, Author Two, Author Three</a:t>
            </a:r>
          </a:p>
          <a:p>
            <a:r>
              <a:t>Affiliations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011680"/>
            <a:ext cx="10058400" cy="27523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/>
            </a:pPr>
            <a:r>
              <a:t>Introduction &amp; Objectives</a:t>
            </a:r>
          </a:p>
          <a:p>
            <a:r>
              <a:t>Content goes here...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5680" y="914400"/>
            <a:ext cx="10058400" cy="27523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/>
            </a:pPr>
            <a:r>
              <a:t>Methods</a:t>
            </a:r>
          </a:p>
          <a:p>
            <a:r>
              <a:t>Content goes here...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96960" y="914400"/>
            <a:ext cx="10058400" cy="27523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/>
            </a:pPr>
            <a:r>
              <a:t>Results</a:t>
            </a:r>
          </a:p>
          <a:p>
            <a:r>
              <a:t>Content goes here...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638240" y="914400"/>
            <a:ext cx="10058400" cy="27523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/>
            </a:pPr>
            <a:r>
              <a:t>Discussion &amp; Conclusion</a:t>
            </a:r>
          </a:p>
          <a:p>
            <a:r>
              <a:t>Content goes here...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28895040"/>
            <a:ext cx="4096512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Acknowledgements | Contact: email@example.com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61825FAA23034582CAB81FDF473908" ma:contentTypeVersion="15" ma:contentTypeDescription="Create a new document." ma:contentTypeScope="" ma:versionID="1807e0e3642d982c996cab01692c6ba4">
  <xsd:schema xmlns:xsd="http://www.w3.org/2001/XMLSchema" xmlns:xs="http://www.w3.org/2001/XMLSchema" xmlns:p="http://schemas.microsoft.com/office/2006/metadata/properties" xmlns:ns2="070db26a-b9f6-44af-946d-da3e076ae672" xmlns:ns3="84157c98-894e-4096-8be4-021b59c4641f" targetNamespace="http://schemas.microsoft.com/office/2006/metadata/properties" ma:root="true" ma:fieldsID="809f3f9f685f3ce0a0cee39c75c80b4c" ns2:_="" ns3:_="">
    <xsd:import namespace="070db26a-b9f6-44af-946d-da3e076ae672"/>
    <xsd:import namespace="84157c98-894e-4096-8be4-021b59c464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b26a-b9f6-44af-946d-da3e076ae6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90f48c9-6435-4b50-bc7c-3bf499a34d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57c98-894e-4096-8be4-021b59c4641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6898a1f-f570-4590-8b98-3cf2106d486c}" ma:internalName="TaxCatchAll" ma:showField="CatchAllData" ma:web="84157c98-894e-4096-8be4-021b59c464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0db26a-b9f6-44af-946d-da3e076ae672">
      <Terms xmlns="http://schemas.microsoft.com/office/infopath/2007/PartnerControls"/>
    </lcf76f155ced4ddcb4097134ff3c332f>
    <TaxCatchAll xmlns="84157c98-894e-4096-8be4-021b59c4641f" xsi:nil="true"/>
  </documentManagement>
</p:properties>
</file>

<file path=customXml/itemProps1.xml><?xml version="1.0" encoding="utf-8"?>
<ds:datastoreItem xmlns:ds="http://schemas.openxmlformats.org/officeDocument/2006/customXml" ds:itemID="{CAE38579-B177-401E-904A-554E1AE4FEEA}"/>
</file>

<file path=customXml/itemProps2.xml><?xml version="1.0" encoding="utf-8"?>
<ds:datastoreItem xmlns:ds="http://schemas.openxmlformats.org/officeDocument/2006/customXml" ds:itemID="{C61C301E-B8E4-4A48-BEBC-51416882BABC}"/>
</file>

<file path=customXml/itemProps3.xml><?xml version="1.0" encoding="utf-8"?>
<ds:datastoreItem xmlns:ds="http://schemas.openxmlformats.org/officeDocument/2006/customXml" ds:itemID="{EE1543EC-D8C4-482C-A4C0-03F45A52364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Ian Smith</dc:creator>
  <cp:keywords/>
  <dc:description>generated using python-pptx</dc:description>
  <cp:lastModifiedBy>Robyn Ingham</cp:lastModifiedBy>
  <cp:revision>2</cp:revision>
  <dcterms:created xsi:type="dcterms:W3CDTF">2013-01-27T09:14:16Z</dcterms:created>
  <dcterms:modified xsi:type="dcterms:W3CDTF">2025-07-09T10:58:38Z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0x0101004D61825FAA23034582CAB81FDF473908</vt:lpwstr>
  </property>
</Properties>
</file>